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74" r:id="rId2"/>
    <p:sldId id="271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  <a:srgbClr val="FFC0AE"/>
    <a:srgbClr val="D13E45"/>
    <a:srgbClr val="92C4C4"/>
    <a:srgbClr val="FFAA92"/>
    <a:srgbClr val="009193"/>
    <a:srgbClr val="EBA1A4"/>
    <a:srgbClr val="FDCFC4"/>
    <a:srgbClr val="FF525B"/>
    <a:srgbClr val="BDD7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89"/>
    <p:restoredTop sz="96197"/>
  </p:normalViewPr>
  <p:slideViewPr>
    <p:cSldViewPr snapToGrid="0">
      <p:cViewPr>
        <p:scale>
          <a:sx n="118" d="100"/>
          <a:sy n="118" d="100"/>
        </p:scale>
        <p:origin x="2088" y="-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1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02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10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7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3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75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1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5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FC340-4BEE-ED44-826C-0ED8C20F9E24}" type="datetimeFigureOut">
              <a:rPr lang="en-US" smtClean="0"/>
              <a:t>6/2/24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6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18" Type="http://schemas.openxmlformats.org/officeDocument/2006/relationships/image" Target="../media/image1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17" Type="http://schemas.openxmlformats.org/officeDocument/2006/relationships/image" Target="../media/image16.emf"/><Relationship Id="rId2" Type="http://schemas.openxmlformats.org/officeDocument/2006/relationships/image" Target="../media/image1.emf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image" Target="../media/image14.emf"/><Relationship Id="rId10" Type="http://schemas.openxmlformats.org/officeDocument/2006/relationships/image" Target="../media/image9.emf"/><Relationship Id="rId19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09" name="Connecteur droit 2108">
            <a:extLst>
              <a:ext uri="{FF2B5EF4-FFF2-40B4-BE49-F238E27FC236}">
                <a16:creationId xmlns:a16="http://schemas.microsoft.com/office/drawing/2014/main" id="{3D49995D-1B34-1B71-5121-C5A8F9825CB6}"/>
              </a:ext>
            </a:extLst>
          </p:cNvPr>
          <p:cNvCxnSpPr>
            <a:cxnSpLocks/>
          </p:cNvCxnSpPr>
          <p:nvPr/>
        </p:nvCxnSpPr>
        <p:spPr>
          <a:xfrm>
            <a:off x="3680570" y="2785873"/>
            <a:ext cx="0" cy="4141616"/>
          </a:xfrm>
          <a:prstGeom prst="line">
            <a:avLst/>
          </a:prstGeom>
          <a:ln w="31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05" name="Image 1804">
            <a:extLst>
              <a:ext uri="{FF2B5EF4-FFF2-40B4-BE49-F238E27FC236}">
                <a16:creationId xmlns:a16="http://schemas.microsoft.com/office/drawing/2014/main" id="{8800DCF4-6451-E8FE-E44C-CAA9C1A7A0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132" r="41775" b="17178"/>
          <a:stretch/>
        </p:blipFill>
        <p:spPr>
          <a:xfrm>
            <a:off x="2933118" y="1691827"/>
            <a:ext cx="66952" cy="273479"/>
          </a:xfrm>
          <a:prstGeom prst="rect">
            <a:avLst/>
          </a:prstGeom>
        </p:spPr>
      </p:pic>
      <p:sp>
        <p:nvSpPr>
          <p:cNvPr id="2073" name="ZoneTexte 2072">
            <a:extLst>
              <a:ext uri="{FF2B5EF4-FFF2-40B4-BE49-F238E27FC236}">
                <a16:creationId xmlns:a16="http://schemas.microsoft.com/office/drawing/2014/main" id="{607DC67F-E5F3-99F4-3FCC-693FCE759199}"/>
              </a:ext>
            </a:extLst>
          </p:cNvPr>
          <p:cNvSpPr txBox="1"/>
          <p:nvPr/>
        </p:nvSpPr>
        <p:spPr>
          <a:xfrm>
            <a:off x="666456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74" name="ZoneTexte 2073">
            <a:extLst>
              <a:ext uri="{FF2B5EF4-FFF2-40B4-BE49-F238E27FC236}">
                <a16:creationId xmlns:a16="http://schemas.microsoft.com/office/drawing/2014/main" id="{FE8D474D-3892-1FE8-4569-335C606FE3C9}"/>
              </a:ext>
            </a:extLst>
          </p:cNvPr>
          <p:cNvSpPr txBox="1"/>
          <p:nvPr/>
        </p:nvSpPr>
        <p:spPr>
          <a:xfrm>
            <a:off x="1098307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75" name="ZoneTexte 2074">
            <a:extLst>
              <a:ext uri="{FF2B5EF4-FFF2-40B4-BE49-F238E27FC236}">
                <a16:creationId xmlns:a16="http://schemas.microsoft.com/office/drawing/2014/main" id="{558375FA-6C83-3BC4-18F7-5D4A865FF0E4}"/>
              </a:ext>
            </a:extLst>
          </p:cNvPr>
          <p:cNvSpPr txBox="1"/>
          <p:nvPr/>
        </p:nvSpPr>
        <p:spPr>
          <a:xfrm>
            <a:off x="1331521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76" name="ZoneTexte 2075">
            <a:extLst>
              <a:ext uri="{FF2B5EF4-FFF2-40B4-BE49-F238E27FC236}">
                <a16:creationId xmlns:a16="http://schemas.microsoft.com/office/drawing/2014/main" id="{54DB3115-3147-FACE-B129-9C1737CFC4AC}"/>
              </a:ext>
            </a:extLst>
          </p:cNvPr>
          <p:cNvSpPr txBox="1"/>
          <p:nvPr/>
        </p:nvSpPr>
        <p:spPr>
          <a:xfrm>
            <a:off x="1763370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77" name="ZoneTexte 2076">
            <a:extLst>
              <a:ext uri="{FF2B5EF4-FFF2-40B4-BE49-F238E27FC236}">
                <a16:creationId xmlns:a16="http://schemas.microsoft.com/office/drawing/2014/main" id="{AEF346E2-07F4-4C8E-803F-A548CB873A43}"/>
              </a:ext>
            </a:extLst>
          </p:cNvPr>
          <p:cNvSpPr txBox="1"/>
          <p:nvPr/>
        </p:nvSpPr>
        <p:spPr>
          <a:xfrm>
            <a:off x="2009611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78" name="ZoneTexte 2077">
            <a:extLst>
              <a:ext uri="{FF2B5EF4-FFF2-40B4-BE49-F238E27FC236}">
                <a16:creationId xmlns:a16="http://schemas.microsoft.com/office/drawing/2014/main" id="{E09BE629-F2BB-6C89-2267-30A5F6EEEACB}"/>
              </a:ext>
            </a:extLst>
          </p:cNvPr>
          <p:cNvSpPr txBox="1"/>
          <p:nvPr/>
        </p:nvSpPr>
        <p:spPr>
          <a:xfrm>
            <a:off x="2429885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79" name="ZoneTexte 2078">
            <a:extLst>
              <a:ext uri="{FF2B5EF4-FFF2-40B4-BE49-F238E27FC236}">
                <a16:creationId xmlns:a16="http://schemas.microsoft.com/office/drawing/2014/main" id="{BE2CA41D-093F-1B4F-ECD4-1805BC6666B2}"/>
              </a:ext>
            </a:extLst>
          </p:cNvPr>
          <p:cNvSpPr txBox="1"/>
          <p:nvPr/>
        </p:nvSpPr>
        <p:spPr>
          <a:xfrm>
            <a:off x="2676744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0" name="ZoneTexte 2079">
            <a:extLst>
              <a:ext uri="{FF2B5EF4-FFF2-40B4-BE49-F238E27FC236}">
                <a16:creationId xmlns:a16="http://schemas.microsoft.com/office/drawing/2014/main" id="{AB365A4E-676E-259C-10AA-046AF2C67362}"/>
              </a:ext>
            </a:extLst>
          </p:cNvPr>
          <p:cNvSpPr txBox="1"/>
          <p:nvPr/>
        </p:nvSpPr>
        <p:spPr>
          <a:xfrm>
            <a:off x="3097021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81" name="ZoneTexte 2080">
            <a:extLst>
              <a:ext uri="{FF2B5EF4-FFF2-40B4-BE49-F238E27FC236}">
                <a16:creationId xmlns:a16="http://schemas.microsoft.com/office/drawing/2014/main" id="{AD16CBFB-5647-A831-AF3F-783118028EF6}"/>
              </a:ext>
            </a:extLst>
          </p:cNvPr>
          <p:cNvSpPr txBox="1"/>
          <p:nvPr/>
        </p:nvSpPr>
        <p:spPr>
          <a:xfrm>
            <a:off x="3768749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2" name="ZoneTexte 2081">
            <a:extLst>
              <a:ext uri="{FF2B5EF4-FFF2-40B4-BE49-F238E27FC236}">
                <a16:creationId xmlns:a16="http://schemas.microsoft.com/office/drawing/2014/main" id="{B9A7ED18-5C41-1952-71CE-63A25BBFAA62}"/>
              </a:ext>
            </a:extLst>
          </p:cNvPr>
          <p:cNvSpPr txBox="1"/>
          <p:nvPr/>
        </p:nvSpPr>
        <p:spPr>
          <a:xfrm>
            <a:off x="4194811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83" name="ZoneTexte 2082">
            <a:extLst>
              <a:ext uri="{FF2B5EF4-FFF2-40B4-BE49-F238E27FC236}">
                <a16:creationId xmlns:a16="http://schemas.microsoft.com/office/drawing/2014/main" id="{3A2C95F0-A801-6D1E-C171-B74B3DFE65B8}"/>
              </a:ext>
            </a:extLst>
          </p:cNvPr>
          <p:cNvSpPr txBox="1"/>
          <p:nvPr/>
        </p:nvSpPr>
        <p:spPr>
          <a:xfrm>
            <a:off x="4432870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4" name="ZoneTexte 2083">
            <a:extLst>
              <a:ext uri="{FF2B5EF4-FFF2-40B4-BE49-F238E27FC236}">
                <a16:creationId xmlns:a16="http://schemas.microsoft.com/office/drawing/2014/main" id="{B5EFF18A-06D3-06E8-526A-5F91FEC9F74A}"/>
              </a:ext>
            </a:extLst>
          </p:cNvPr>
          <p:cNvSpPr txBox="1"/>
          <p:nvPr/>
        </p:nvSpPr>
        <p:spPr>
          <a:xfrm>
            <a:off x="4864719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85" name="ZoneTexte 2084">
            <a:extLst>
              <a:ext uri="{FF2B5EF4-FFF2-40B4-BE49-F238E27FC236}">
                <a16:creationId xmlns:a16="http://schemas.microsoft.com/office/drawing/2014/main" id="{F756DD3A-DDCE-8257-C09D-743F45C9FF9A}"/>
              </a:ext>
            </a:extLst>
          </p:cNvPr>
          <p:cNvSpPr txBox="1"/>
          <p:nvPr/>
        </p:nvSpPr>
        <p:spPr>
          <a:xfrm>
            <a:off x="5103834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6" name="ZoneTexte 2085">
            <a:extLst>
              <a:ext uri="{FF2B5EF4-FFF2-40B4-BE49-F238E27FC236}">
                <a16:creationId xmlns:a16="http://schemas.microsoft.com/office/drawing/2014/main" id="{15C9B3AF-8BB9-1B33-260B-04C9A2F306E2}"/>
              </a:ext>
            </a:extLst>
          </p:cNvPr>
          <p:cNvSpPr txBox="1"/>
          <p:nvPr/>
        </p:nvSpPr>
        <p:spPr>
          <a:xfrm>
            <a:off x="5529894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87" name="ZoneTexte 2086">
            <a:extLst>
              <a:ext uri="{FF2B5EF4-FFF2-40B4-BE49-F238E27FC236}">
                <a16:creationId xmlns:a16="http://schemas.microsoft.com/office/drawing/2014/main" id="{35C6F957-CC12-974D-24F9-D276F771403B}"/>
              </a:ext>
            </a:extLst>
          </p:cNvPr>
          <p:cNvSpPr txBox="1"/>
          <p:nvPr/>
        </p:nvSpPr>
        <p:spPr>
          <a:xfrm>
            <a:off x="5779729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88" name="ZoneTexte 2087">
            <a:extLst>
              <a:ext uri="{FF2B5EF4-FFF2-40B4-BE49-F238E27FC236}">
                <a16:creationId xmlns:a16="http://schemas.microsoft.com/office/drawing/2014/main" id="{081D937C-BC46-B63C-4122-033F6D3540C3}"/>
              </a:ext>
            </a:extLst>
          </p:cNvPr>
          <p:cNvSpPr txBox="1"/>
          <p:nvPr/>
        </p:nvSpPr>
        <p:spPr>
          <a:xfrm>
            <a:off x="6200004" y="6322048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89" name="ZoneTexte 2088">
            <a:extLst>
              <a:ext uri="{FF2B5EF4-FFF2-40B4-BE49-F238E27FC236}">
                <a16:creationId xmlns:a16="http://schemas.microsoft.com/office/drawing/2014/main" id="{992CD78C-70D9-91BD-A83B-DCBD2735542A}"/>
              </a:ext>
            </a:extLst>
          </p:cNvPr>
          <p:cNvSpPr txBox="1"/>
          <p:nvPr/>
        </p:nvSpPr>
        <p:spPr>
          <a:xfrm>
            <a:off x="537125" y="6182279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90" name="ZoneTexte 2089">
            <a:extLst>
              <a:ext uri="{FF2B5EF4-FFF2-40B4-BE49-F238E27FC236}">
                <a16:creationId xmlns:a16="http://schemas.microsoft.com/office/drawing/2014/main" id="{913413FC-D861-20E1-2335-B6EA179AB1F5}"/>
              </a:ext>
            </a:extLst>
          </p:cNvPr>
          <p:cNvSpPr txBox="1"/>
          <p:nvPr/>
        </p:nvSpPr>
        <p:spPr>
          <a:xfrm>
            <a:off x="537125" y="5654716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091" name="ZoneTexte 2090">
            <a:extLst>
              <a:ext uri="{FF2B5EF4-FFF2-40B4-BE49-F238E27FC236}">
                <a16:creationId xmlns:a16="http://schemas.microsoft.com/office/drawing/2014/main" id="{064810DF-9592-271F-270F-719961469F72}"/>
              </a:ext>
            </a:extLst>
          </p:cNvPr>
          <p:cNvSpPr txBox="1"/>
          <p:nvPr/>
        </p:nvSpPr>
        <p:spPr>
          <a:xfrm>
            <a:off x="713307" y="6478813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w(1)</a:t>
            </a:r>
          </a:p>
        </p:txBody>
      </p:sp>
      <p:sp>
        <p:nvSpPr>
          <p:cNvPr id="2092" name="ZoneTexte 2091">
            <a:extLst>
              <a:ext uri="{FF2B5EF4-FFF2-40B4-BE49-F238E27FC236}">
                <a16:creationId xmlns:a16="http://schemas.microsoft.com/office/drawing/2014/main" id="{F9ACEBB1-793D-D973-1626-C20356ECA6BB}"/>
              </a:ext>
            </a:extLst>
          </p:cNvPr>
          <p:cNvSpPr txBox="1"/>
          <p:nvPr/>
        </p:nvSpPr>
        <p:spPr>
          <a:xfrm>
            <a:off x="1399076" y="6482651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w(10)</a:t>
            </a:r>
          </a:p>
        </p:txBody>
      </p:sp>
      <p:sp>
        <p:nvSpPr>
          <p:cNvPr id="2093" name="ZoneTexte 2092">
            <a:extLst>
              <a:ext uri="{FF2B5EF4-FFF2-40B4-BE49-F238E27FC236}">
                <a16:creationId xmlns:a16="http://schemas.microsoft.com/office/drawing/2014/main" id="{6C65D8A2-08CD-3933-13E0-7C4973F92A24}"/>
              </a:ext>
            </a:extLst>
          </p:cNvPr>
          <p:cNvSpPr txBox="1"/>
          <p:nvPr/>
        </p:nvSpPr>
        <p:spPr>
          <a:xfrm>
            <a:off x="2049987" y="6492988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sp>
        <p:nvSpPr>
          <p:cNvPr id="2094" name="ZoneTexte 2093">
            <a:extLst>
              <a:ext uri="{FF2B5EF4-FFF2-40B4-BE49-F238E27FC236}">
                <a16:creationId xmlns:a16="http://schemas.microsoft.com/office/drawing/2014/main" id="{337FD354-F20E-CB59-1764-A6E2AA059736}"/>
              </a:ext>
            </a:extLst>
          </p:cNvPr>
          <p:cNvSpPr txBox="1"/>
          <p:nvPr/>
        </p:nvSpPr>
        <p:spPr>
          <a:xfrm>
            <a:off x="2730429" y="6499488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w(50)</a:t>
            </a:r>
          </a:p>
        </p:txBody>
      </p:sp>
      <p:sp>
        <p:nvSpPr>
          <p:cNvPr id="2095" name="ZoneTexte 2094">
            <a:extLst>
              <a:ext uri="{FF2B5EF4-FFF2-40B4-BE49-F238E27FC236}">
                <a16:creationId xmlns:a16="http://schemas.microsoft.com/office/drawing/2014/main" id="{158FA963-3A95-5FA2-F377-A12A0E600496}"/>
              </a:ext>
            </a:extLst>
          </p:cNvPr>
          <p:cNvSpPr txBox="1"/>
          <p:nvPr/>
        </p:nvSpPr>
        <p:spPr>
          <a:xfrm>
            <a:off x="3827071" y="6478813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w(1)</a:t>
            </a:r>
          </a:p>
        </p:txBody>
      </p:sp>
      <p:sp>
        <p:nvSpPr>
          <p:cNvPr id="2096" name="ZoneTexte 2095">
            <a:extLst>
              <a:ext uri="{FF2B5EF4-FFF2-40B4-BE49-F238E27FC236}">
                <a16:creationId xmlns:a16="http://schemas.microsoft.com/office/drawing/2014/main" id="{8FED1692-952C-FD10-D446-1192464117AF}"/>
              </a:ext>
            </a:extLst>
          </p:cNvPr>
          <p:cNvSpPr txBox="1"/>
          <p:nvPr/>
        </p:nvSpPr>
        <p:spPr>
          <a:xfrm>
            <a:off x="4491466" y="6482651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w(10)</a:t>
            </a:r>
          </a:p>
        </p:txBody>
      </p:sp>
      <p:sp>
        <p:nvSpPr>
          <p:cNvPr id="2097" name="ZoneTexte 2096">
            <a:extLst>
              <a:ext uri="{FF2B5EF4-FFF2-40B4-BE49-F238E27FC236}">
                <a16:creationId xmlns:a16="http://schemas.microsoft.com/office/drawing/2014/main" id="{D7BF1754-81C3-CCBB-0B09-058725DFF1A9}"/>
              </a:ext>
            </a:extLst>
          </p:cNvPr>
          <p:cNvSpPr txBox="1"/>
          <p:nvPr/>
        </p:nvSpPr>
        <p:spPr>
          <a:xfrm>
            <a:off x="5159690" y="6492988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w(20)</a:t>
            </a:r>
          </a:p>
        </p:txBody>
      </p:sp>
      <p:sp>
        <p:nvSpPr>
          <p:cNvPr id="2098" name="ZoneTexte 2097">
            <a:extLst>
              <a:ext uri="{FF2B5EF4-FFF2-40B4-BE49-F238E27FC236}">
                <a16:creationId xmlns:a16="http://schemas.microsoft.com/office/drawing/2014/main" id="{3CD537EB-8C17-AE1F-6480-C74727A9CA16}"/>
              </a:ext>
            </a:extLst>
          </p:cNvPr>
          <p:cNvSpPr txBox="1"/>
          <p:nvPr/>
        </p:nvSpPr>
        <p:spPr>
          <a:xfrm>
            <a:off x="5839292" y="6499488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w(50)</a:t>
            </a:r>
          </a:p>
        </p:txBody>
      </p:sp>
      <p:sp>
        <p:nvSpPr>
          <p:cNvPr id="2107" name="ZoneTexte 2106">
            <a:extLst>
              <a:ext uri="{FF2B5EF4-FFF2-40B4-BE49-F238E27FC236}">
                <a16:creationId xmlns:a16="http://schemas.microsoft.com/office/drawing/2014/main" id="{4F0EB799-7259-3695-5E74-EC537EF4AE2C}"/>
              </a:ext>
            </a:extLst>
          </p:cNvPr>
          <p:cNvSpPr txBox="1"/>
          <p:nvPr/>
        </p:nvSpPr>
        <p:spPr>
          <a:xfrm rot="16200000">
            <a:off x="126380" y="5950406"/>
            <a:ext cx="6374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w</a:t>
            </a:r>
            <a:r>
              <a:rPr lang="en-US" sz="900" baseline="-250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predicted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64F2AFE-4647-91AF-1283-96A92FC7D9D7}"/>
              </a:ext>
            </a:extLst>
          </p:cNvPr>
          <p:cNvSpPr txBox="1"/>
          <p:nvPr/>
        </p:nvSpPr>
        <p:spPr>
          <a:xfrm>
            <a:off x="570318" y="497522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0E88E10-F852-FA5A-785B-44D52847FC97}"/>
              </a:ext>
            </a:extLst>
          </p:cNvPr>
          <p:cNvSpPr txBox="1"/>
          <p:nvPr/>
        </p:nvSpPr>
        <p:spPr>
          <a:xfrm>
            <a:off x="1764347" y="497522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25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CF23EAD-DF30-E6F1-1F4F-98EA31E97487}"/>
              </a:ext>
            </a:extLst>
          </p:cNvPr>
          <p:cNvSpPr txBox="1"/>
          <p:nvPr/>
        </p:nvSpPr>
        <p:spPr>
          <a:xfrm>
            <a:off x="2992606" y="497522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07B3D880-74DB-A372-EC49-BD9319A25030}"/>
              </a:ext>
            </a:extLst>
          </p:cNvPr>
          <p:cNvSpPr txBox="1"/>
          <p:nvPr/>
        </p:nvSpPr>
        <p:spPr>
          <a:xfrm>
            <a:off x="1651649" y="5178482"/>
            <a:ext cx="7021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742E27A-23CC-3E9E-A122-814266F63525}"/>
              </a:ext>
            </a:extLst>
          </p:cNvPr>
          <p:cNvSpPr txBox="1"/>
          <p:nvPr/>
        </p:nvSpPr>
        <p:spPr>
          <a:xfrm>
            <a:off x="432282" y="4884806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67313EE1-58F0-2B2A-0977-9C09566AF500}"/>
              </a:ext>
            </a:extLst>
          </p:cNvPr>
          <p:cNvSpPr txBox="1"/>
          <p:nvPr/>
        </p:nvSpPr>
        <p:spPr>
          <a:xfrm>
            <a:off x="432282" y="4151715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F656EEA0-8740-1ABC-37BA-8A7B1D20305D}"/>
              </a:ext>
            </a:extLst>
          </p:cNvPr>
          <p:cNvSpPr txBox="1"/>
          <p:nvPr/>
        </p:nvSpPr>
        <p:spPr>
          <a:xfrm rot="16200000">
            <a:off x="-59251" y="4512287"/>
            <a:ext cx="96681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early-weight, w</a:t>
            </a: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C702214E-169E-757E-D5F3-7C5E362E808E}"/>
              </a:ext>
            </a:extLst>
          </p:cNvPr>
          <p:cNvSpPr txBox="1"/>
          <p:nvPr/>
        </p:nvSpPr>
        <p:spPr>
          <a:xfrm>
            <a:off x="403325" y="1444366"/>
            <a:ext cx="3898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pre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71C39EA2-ECDC-1446-0AA2-33C4281015D7}"/>
              </a:ext>
            </a:extLst>
          </p:cNvPr>
          <p:cNvSpPr txBox="1"/>
          <p:nvPr/>
        </p:nvSpPr>
        <p:spPr>
          <a:xfrm>
            <a:off x="332048" y="1556117"/>
            <a:ext cx="4610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post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A8AA3C7B-F5E5-69C6-A049-43630A132CBC}"/>
              </a:ext>
            </a:extLst>
          </p:cNvPr>
          <p:cNvSpPr txBox="1"/>
          <p:nvPr/>
        </p:nvSpPr>
        <p:spPr>
          <a:xfrm>
            <a:off x="332048" y="1729197"/>
            <a:ext cx="4610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[Ca]</a:t>
            </a: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0A89DFC1-1B89-7277-C428-8E1758007331}"/>
              </a:ext>
            </a:extLst>
          </p:cNvPr>
          <p:cNvGrpSpPr/>
          <p:nvPr/>
        </p:nvGrpSpPr>
        <p:grpSpPr>
          <a:xfrm>
            <a:off x="3974962" y="1739295"/>
            <a:ext cx="847430" cy="230833"/>
            <a:chOff x="2967559" y="4090639"/>
            <a:chExt cx="2259314" cy="462703"/>
          </a:xfrm>
        </p:grpSpPr>
        <p:pic>
          <p:nvPicPr>
            <p:cNvPr id="37" name="Image 36">
              <a:extLst>
                <a:ext uri="{FF2B5EF4-FFF2-40B4-BE49-F238E27FC236}">
                  <a16:creationId xmlns:a16="http://schemas.microsoft.com/office/drawing/2014/main" id="{DDF320E3-80D0-1E88-5B3C-AEA0D4AB02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2967559" y="4092868"/>
              <a:ext cx="2254979" cy="445146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EF7EB99-7652-BD2E-61C9-4771EB07E038}"/>
                </a:ext>
              </a:extLst>
            </p:cNvPr>
            <p:cNvSpPr/>
            <p:nvPr/>
          </p:nvSpPr>
          <p:spPr>
            <a:xfrm>
              <a:off x="3553525" y="4096142"/>
              <a:ext cx="1664680" cy="45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D5A2152-BF5B-E211-71FD-95392045C27F}"/>
                </a:ext>
              </a:extLst>
            </p:cNvPr>
            <p:cNvSpPr/>
            <p:nvPr/>
          </p:nvSpPr>
          <p:spPr>
            <a:xfrm>
              <a:off x="2971893" y="4090639"/>
              <a:ext cx="2254980" cy="446400"/>
            </a:xfrm>
            <a:prstGeom prst="rect">
              <a:avLst/>
            </a:prstGeom>
            <a:noFill/>
            <a:ln w="635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1" name="ZoneTexte 40">
            <a:extLst>
              <a:ext uri="{FF2B5EF4-FFF2-40B4-BE49-F238E27FC236}">
                <a16:creationId xmlns:a16="http://schemas.microsoft.com/office/drawing/2014/main" id="{7698D333-2B88-361A-F9CE-159E087BE4F0}"/>
              </a:ext>
            </a:extLst>
          </p:cNvPr>
          <p:cNvSpPr txBox="1"/>
          <p:nvPr/>
        </p:nvSpPr>
        <p:spPr>
          <a:xfrm>
            <a:off x="3726898" y="1754517"/>
            <a:ext cx="2285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34C88528-813C-C176-0BFD-C44AA3B99624}"/>
              </a:ext>
            </a:extLst>
          </p:cNvPr>
          <p:cNvSpPr txBox="1"/>
          <p:nvPr/>
        </p:nvSpPr>
        <p:spPr>
          <a:xfrm>
            <a:off x="4752396" y="1742040"/>
            <a:ext cx="5025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100%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87E9A7AF-4759-A026-7078-01FB872A0ADE}"/>
              </a:ext>
            </a:extLst>
          </p:cNvPr>
          <p:cNvSpPr txBox="1"/>
          <p:nvPr/>
        </p:nvSpPr>
        <p:spPr>
          <a:xfrm>
            <a:off x="4012007" y="1483887"/>
            <a:ext cx="169158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= % time spent in potentiation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3433AC4-80A3-A4E9-82E0-D6A0F08B0636}"/>
              </a:ext>
            </a:extLst>
          </p:cNvPr>
          <p:cNvSpPr txBox="1"/>
          <p:nvPr/>
        </p:nvSpPr>
        <p:spPr>
          <a:xfrm>
            <a:off x="4118548" y="2014474"/>
            <a:ext cx="169158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= % time spent in depression</a:t>
            </a:r>
          </a:p>
        </p:txBody>
      </p:sp>
      <p:pic>
        <p:nvPicPr>
          <p:cNvPr id="58" name="Image 57">
            <a:extLst>
              <a:ext uri="{FF2B5EF4-FFF2-40B4-BE49-F238E27FC236}">
                <a16:creationId xmlns:a16="http://schemas.microsoft.com/office/drawing/2014/main" id="{884F39D3-821B-0BC8-8F5D-9075099E18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9839" y="1809265"/>
            <a:ext cx="152400" cy="101600"/>
          </a:xfrm>
          <a:prstGeom prst="rect">
            <a:avLst/>
          </a:prstGeom>
        </p:spPr>
      </p:pic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7226072C-0049-EDCE-90D1-ACA6685E298A}"/>
              </a:ext>
            </a:extLst>
          </p:cNvPr>
          <p:cNvCxnSpPr>
            <a:cxnSpLocks/>
          </p:cNvCxnSpPr>
          <p:nvPr/>
        </p:nvCxnSpPr>
        <p:spPr>
          <a:xfrm flipV="1">
            <a:off x="3999073" y="1666812"/>
            <a:ext cx="0" cy="1235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94" name="Image 1793">
            <a:extLst>
              <a:ext uri="{FF2B5EF4-FFF2-40B4-BE49-F238E27FC236}">
                <a16:creationId xmlns:a16="http://schemas.microsoft.com/office/drawing/2014/main" id="{AF4298CD-A3EA-4773-A61C-5D50262B5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5126" y="1562052"/>
            <a:ext cx="152400" cy="114300"/>
          </a:xfrm>
          <a:prstGeom prst="rect">
            <a:avLst/>
          </a:prstGeom>
        </p:spPr>
      </p:pic>
      <p:pic>
        <p:nvPicPr>
          <p:cNvPr id="1797" name="Image 1796">
            <a:extLst>
              <a:ext uri="{FF2B5EF4-FFF2-40B4-BE49-F238E27FC236}">
                <a16:creationId xmlns:a16="http://schemas.microsoft.com/office/drawing/2014/main" id="{8C526A6C-380C-8D73-5927-B146AB5B2A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42348" y="2095721"/>
            <a:ext cx="152400" cy="101600"/>
          </a:xfrm>
          <a:prstGeom prst="rect">
            <a:avLst/>
          </a:prstGeom>
        </p:spPr>
      </p:pic>
      <p:cxnSp>
        <p:nvCxnSpPr>
          <p:cNvPr id="1802" name="Connecteur droit 1801">
            <a:extLst>
              <a:ext uri="{FF2B5EF4-FFF2-40B4-BE49-F238E27FC236}">
                <a16:creationId xmlns:a16="http://schemas.microsoft.com/office/drawing/2014/main" id="{515AE65B-FACB-1A4F-1128-AABCD17F8BC1}"/>
              </a:ext>
            </a:extLst>
          </p:cNvPr>
          <p:cNvCxnSpPr>
            <a:cxnSpLocks/>
          </p:cNvCxnSpPr>
          <p:nvPr/>
        </p:nvCxnSpPr>
        <p:spPr>
          <a:xfrm flipV="1">
            <a:off x="4104296" y="1937210"/>
            <a:ext cx="0" cy="1235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9" name="Connecteur droit 1808">
            <a:extLst>
              <a:ext uri="{FF2B5EF4-FFF2-40B4-BE49-F238E27FC236}">
                <a16:creationId xmlns:a16="http://schemas.microsoft.com/office/drawing/2014/main" id="{669086D7-2737-5D84-F2C8-991ED202BC37}"/>
              </a:ext>
            </a:extLst>
          </p:cNvPr>
          <p:cNvCxnSpPr>
            <a:cxnSpLocks/>
          </p:cNvCxnSpPr>
          <p:nvPr/>
        </p:nvCxnSpPr>
        <p:spPr>
          <a:xfrm flipH="1">
            <a:off x="3076943" y="1857742"/>
            <a:ext cx="0" cy="111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2" name="ZoneTexte 1811">
            <a:extLst>
              <a:ext uri="{FF2B5EF4-FFF2-40B4-BE49-F238E27FC236}">
                <a16:creationId xmlns:a16="http://schemas.microsoft.com/office/drawing/2014/main" id="{55D9E01F-84ED-3400-D860-9295B515B60A}"/>
              </a:ext>
            </a:extLst>
          </p:cNvPr>
          <p:cNvSpPr txBox="1"/>
          <p:nvPr/>
        </p:nvSpPr>
        <p:spPr>
          <a:xfrm rot="16200000">
            <a:off x="2896506" y="1817923"/>
            <a:ext cx="47486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 </a:t>
            </a:r>
            <a:r>
              <a:rPr lang="en-US" sz="8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a.u</a:t>
            </a:r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.</a:t>
            </a:r>
          </a:p>
        </p:txBody>
      </p:sp>
      <p:sp>
        <p:nvSpPr>
          <p:cNvPr id="1993" name="ZoneTexte 1992">
            <a:extLst>
              <a:ext uri="{FF2B5EF4-FFF2-40B4-BE49-F238E27FC236}">
                <a16:creationId xmlns:a16="http://schemas.microsoft.com/office/drawing/2014/main" id="{4240561E-28F4-2BD5-15A6-6F8A75C42005}"/>
              </a:ext>
            </a:extLst>
          </p:cNvPr>
          <p:cNvSpPr txBox="1"/>
          <p:nvPr/>
        </p:nvSpPr>
        <p:spPr>
          <a:xfrm>
            <a:off x="3665955" y="496846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2008" name="ZoneTexte 2007">
            <a:extLst>
              <a:ext uri="{FF2B5EF4-FFF2-40B4-BE49-F238E27FC236}">
                <a16:creationId xmlns:a16="http://schemas.microsoft.com/office/drawing/2014/main" id="{B9F1373B-C726-8049-A567-B1BAA3555FCC}"/>
              </a:ext>
            </a:extLst>
          </p:cNvPr>
          <p:cNvSpPr txBox="1"/>
          <p:nvPr/>
        </p:nvSpPr>
        <p:spPr>
          <a:xfrm>
            <a:off x="4871463" y="496846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25</a:t>
            </a:r>
          </a:p>
        </p:txBody>
      </p:sp>
      <p:sp>
        <p:nvSpPr>
          <p:cNvPr id="2009" name="ZoneTexte 2008">
            <a:extLst>
              <a:ext uri="{FF2B5EF4-FFF2-40B4-BE49-F238E27FC236}">
                <a16:creationId xmlns:a16="http://schemas.microsoft.com/office/drawing/2014/main" id="{63C09F35-19D4-C74D-E9CE-325B805C0DCF}"/>
              </a:ext>
            </a:extLst>
          </p:cNvPr>
          <p:cNvSpPr txBox="1"/>
          <p:nvPr/>
        </p:nvSpPr>
        <p:spPr>
          <a:xfrm>
            <a:off x="6052212" y="4968463"/>
            <a:ext cx="4133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50</a:t>
            </a:r>
          </a:p>
        </p:txBody>
      </p:sp>
      <p:sp>
        <p:nvSpPr>
          <p:cNvPr id="2010" name="ZoneTexte 2009">
            <a:extLst>
              <a:ext uri="{FF2B5EF4-FFF2-40B4-BE49-F238E27FC236}">
                <a16:creationId xmlns:a16="http://schemas.microsoft.com/office/drawing/2014/main" id="{78D0FB59-1769-6AB3-8490-15F8F5576757}"/>
              </a:ext>
            </a:extLst>
          </p:cNvPr>
          <p:cNvSpPr txBox="1"/>
          <p:nvPr/>
        </p:nvSpPr>
        <p:spPr>
          <a:xfrm>
            <a:off x="4727033" y="5135235"/>
            <a:ext cx="70219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34CBD5F6-74E4-0B67-448C-2D3FF94C387D}"/>
              </a:ext>
            </a:extLst>
          </p:cNvPr>
          <p:cNvSpPr/>
          <p:nvPr/>
        </p:nvSpPr>
        <p:spPr>
          <a:xfrm>
            <a:off x="788950" y="3974766"/>
            <a:ext cx="2385174" cy="15377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4" name="Rectangle 2063">
            <a:extLst>
              <a:ext uri="{FF2B5EF4-FFF2-40B4-BE49-F238E27FC236}">
                <a16:creationId xmlns:a16="http://schemas.microsoft.com/office/drawing/2014/main" id="{38F28176-31CF-DDCB-390E-6876667EF6C7}"/>
              </a:ext>
            </a:extLst>
          </p:cNvPr>
          <p:cNvSpPr/>
          <p:nvPr/>
        </p:nvSpPr>
        <p:spPr>
          <a:xfrm>
            <a:off x="3878058" y="3974766"/>
            <a:ext cx="2406292" cy="15095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5" name="ZoneTexte 2064">
            <a:extLst>
              <a:ext uri="{FF2B5EF4-FFF2-40B4-BE49-F238E27FC236}">
                <a16:creationId xmlns:a16="http://schemas.microsoft.com/office/drawing/2014/main" id="{A6B4809D-6ADD-D429-3B56-FAB3DCC355DD}"/>
              </a:ext>
            </a:extLst>
          </p:cNvPr>
          <p:cNvSpPr txBox="1"/>
          <p:nvPr/>
        </p:nvSpPr>
        <p:spPr>
          <a:xfrm>
            <a:off x="1781568" y="3923205"/>
            <a:ext cx="4491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2068" name="ZoneTexte 2067">
            <a:extLst>
              <a:ext uri="{FF2B5EF4-FFF2-40B4-BE49-F238E27FC236}">
                <a16:creationId xmlns:a16="http://schemas.microsoft.com/office/drawing/2014/main" id="{63D10361-B02E-A73D-4C3D-7B1AD10FF0CC}"/>
              </a:ext>
            </a:extLst>
          </p:cNvPr>
          <p:cNvSpPr txBox="1"/>
          <p:nvPr/>
        </p:nvSpPr>
        <p:spPr>
          <a:xfrm>
            <a:off x="161804" y="1397669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070" name="ZoneTexte 2069">
            <a:extLst>
              <a:ext uri="{FF2B5EF4-FFF2-40B4-BE49-F238E27FC236}">
                <a16:creationId xmlns:a16="http://schemas.microsoft.com/office/drawing/2014/main" id="{5D6555B6-27EA-5FB2-4420-2EC0822E50A7}"/>
              </a:ext>
            </a:extLst>
          </p:cNvPr>
          <p:cNvSpPr txBox="1"/>
          <p:nvPr/>
        </p:nvSpPr>
        <p:spPr>
          <a:xfrm>
            <a:off x="266055" y="3808643"/>
            <a:ext cx="1847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103" name="ZoneTexte 2102">
            <a:extLst>
              <a:ext uri="{FF2B5EF4-FFF2-40B4-BE49-F238E27FC236}">
                <a16:creationId xmlns:a16="http://schemas.microsoft.com/office/drawing/2014/main" id="{0AAF1E5D-DAF6-AC25-6CE8-E6C9EDDB31CA}"/>
              </a:ext>
            </a:extLst>
          </p:cNvPr>
          <p:cNvSpPr txBox="1"/>
          <p:nvPr/>
        </p:nvSpPr>
        <p:spPr>
          <a:xfrm>
            <a:off x="299421" y="3757576"/>
            <a:ext cx="26802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106" name="ZoneTexte 2105">
            <a:extLst>
              <a:ext uri="{FF2B5EF4-FFF2-40B4-BE49-F238E27FC236}">
                <a16:creationId xmlns:a16="http://schemas.microsoft.com/office/drawing/2014/main" id="{B4203DA2-F92E-5A6C-3DC7-C1713CB02EB7}"/>
              </a:ext>
            </a:extLst>
          </p:cNvPr>
          <p:cNvSpPr txBox="1"/>
          <p:nvPr/>
        </p:nvSpPr>
        <p:spPr>
          <a:xfrm>
            <a:off x="289175" y="5559186"/>
            <a:ext cx="268022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D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52EDE964-1254-BE8E-9A07-6975F5B3E0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1636" y="5690843"/>
            <a:ext cx="2540000" cy="685800"/>
          </a:xfrm>
          <a:prstGeom prst="rect">
            <a:avLst/>
          </a:prstGeom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AD40B3A5-36FF-AC8B-03E3-BBDE5CBF6D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8092" y="5693983"/>
            <a:ext cx="2540000" cy="685800"/>
          </a:xfrm>
          <a:prstGeom prst="rect">
            <a:avLst/>
          </a:prstGeom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69F7C0CD-965C-2204-9742-A6CF534F7F7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5106" y="1681147"/>
            <a:ext cx="2247900" cy="342900"/>
          </a:xfrm>
          <a:prstGeom prst="rect">
            <a:avLst/>
          </a:prstGeom>
        </p:spPr>
      </p:pic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DE3E6C01-0ED7-9558-F2A2-A4FDAF89991D}"/>
              </a:ext>
            </a:extLst>
          </p:cNvPr>
          <p:cNvCxnSpPr>
            <a:cxnSpLocks/>
          </p:cNvCxnSpPr>
          <p:nvPr/>
        </p:nvCxnSpPr>
        <p:spPr>
          <a:xfrm>
            <a:off x="2821518" y="2060795"/>
            <a:ext cx="2232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9" name="ZoneTexte 1838">
            <a:extLst>
              <a:ext uri="{FF2B5EF4-FFF2-40B4-BE49-F238E27FC236}">
                <a16:creationId xmlns:a16="http://schemas.microsoft.com/office/drawing/2014/main" id="{A05837FB-9BEB-D05B-D1BA-A350876FBF4D}"/>
              </a:ext>
            </a:extLst>
          </p:cNvPr>
          <p:cNvSpPr txBox="1"/>
          <p:nvPr/>
        </p:nvSpPr>
        <p:spPr>
          <a:xfrm>
            <a:off x="2668309" y="2014819"/>
            <a:ext cx="54734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 ms</a:t>
            </a:r>
          </a:p>
        </p:txBody>
      </p:sp>
      <p:grpSp>
        <p:nvGrpSpPr>
          <p:cNvPr id="2015" name="Groupe 2014">
            <a:extLst>
              <a:ext uri="{FF2B5EF4-FFF2-40B4-BE49-F238E27FC236}">
                <a16:creationId xmlns:a16="http://schemas.microsoft.com/office/drawing/2014/main" id="{3CA0AEB4-2D51-05A8-099F-5FBF55ACC1E3}"/>
              </a:ext>
            </a:extLst>
          </p:cNvPr>
          <p:cNvGrpSpPr/>
          <p:nvPr/>
        </p:nvGrpSpPr>
        <p:grpSpPr>
          <a:xfrm>
            <a:off x="1106953" y="1517122"/>
            <a:ext cx="1912731" cy="61200"/>
            <a:chOff x="1017013" y="1517122"/>
            <a:chExt cx="1912731" cy="61200"/>
          </a:xfrm>
        </p:grpSpPr>
        <p:cxnSp>
          <p:nvCxnSpPr>
            <p:cNvPr id="1841" name="Connecteur droit 1840">
              <a:extLst>
                <a:ext uri="{FF2B5EF4-FFF2-40B4-BE49-F238E27FC236}">
                  <a16:creationId xmlns:a16="http://schemas.microsoft.com/office/drawing/2014/main" id="{58203134-39EB-9BDF-8545-55FAE42B4A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7013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3" name="Connecteur droit 1842">
              <a:extLst>
                <a:ext uri="{FF2B5EF4-FFF2-40B4-BE49-F238E27FC236}">
                  <a16:creationId xmlns:a16="http://schemas.microsoft.com/office/drawing/2014/main" id="{12BFDA4B-9A6A-19C5-94BB-C19C7DB9AA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97135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4" name="Connecteur droit 1843">
              <a:extLst>
                <a:ext uri="{FF2B5EF4-FFF2-40B4-BE49-F238E27FC236}">
                  <a16:creationId xmlns:a16="http://schemas.microsoft.com/office/drawing/2014/main" id="{9E49C80A-24E1-8529-8A03-50F02C02F1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22648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6" name="Connecteur droit 1845">
              <a:extLst>
                <a:ext uri="{FF2B5EF4-FFF2-40B4-BE49-F238E27FC236}">
                  <a16:creationId xmlns:a16="http://schemas.microsoft.com/office/drawing/2014/main" id="{18CE62E2-D09F-F27E-1B90-DF80A8A2F8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06468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8" name="Connecteur droit 1847">
              <a:extLst>
                <a:ext uri="{FF2B5EF4-FFF2-40B4-BE49-F238E27FC236}">
                  <a16:creationId xmlns:a16="http://schemas.microsoft.com/office/drawing/2014/main" id="{84DC099D-E0DB-3E13-A770-6D2F8B9DB40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37691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9" name="Connecteur droit 1848">
              <a:extLst>
                <a:ext uri="{FF2B5EF4-FFF2-40B4-BE49-F238E27FC236}">
                  <a16:creationId xmlns:a16="http://schemas.microsoft.com/office/drawing/2014/main" id="{380C55AF-7820-B074-D435-F797B5D55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19130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1" name="Connecteur droit 1850">
              <a:extLst>
                <a:ext uri="{FF2B5EF4-FFF2-40B4-BE49-F238E27FC236}">
                  <a16:creationId xmlns:a16="http://schemas.microsoft.com/office/drawing/2014/main" id="{E5366200-F1F0-EC48-1153-F9DB729204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47709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2" name="Connecteur droit 1851">
              <a:extLst>
                <a:ext uri="{FF2B5EF4-FFF2-40B4-BE49-F238E27FC236}">
                  <a16:creationId xmlns:a16="http://schemas.microsoft.com/office/drawing/2014/main" id="{20ACDF33-6AAD-DBBF-1AA5-BBA38EF7AE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29744" y="1517122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16" name="Groupe 2015">
            <a:extLst>
              <a:ext uri="{FF2B5EF4-FFF2-40B4-BE49-F238E27FC236}">
                <a16:creationId xmlns:a16="http://schemas.microsoft.com/office/drawing/2014/main" id="{DD407158-DFBE-1B52-67C9-EFC5BDDD47BE}"/>
              </a:ext>
            </a:extLst>
          </p:cNvPr>
          <p:cNvGrpSpPr/>
          <p:nvPr/>
        </p:nvGrpSpPr>
        <p:grpSpPr>
          <a:xfrm>
            <a:off x="1067697" y="1609279"/>
            <a:ext cx="1934949" cy="61200"/>
            <a:chOff x="977757" y="1609279"/>
            <a:chExt cx="1934949" cy="61200"/>
          </a:xfrm>
        </p:grpSpPr>
        <p:cxnSp>
          <p:nvCxnSpPr>
            <p:cNvPr id="1850" name="Connecteur droit 1849">
              <a:extLst>
                <a:ext uri="{FF2B5EF4-FFF2-40B4-BE49-F238E27FC236}">
                  <a16:creationId xmlns:a16="http://schemas.microsoft.com/office/drawing/2014/main" id="{E08AE1B9-311F-DFE1-F34A-455B9418B0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41842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4" name="Connecteur droit 1853">
              <a:extLst>
                <a:ext uri="{FF2B5EF4-FFF2-40B4-BE49-F238E27FC236}">
                  <a16:creationId xmlns:a16="http://schemas.microsoft.com/office/drawing/2014/main" id="{2537C6F4-A697-C3DE-5EE8-C10E71A8E5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12706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5" name="Connecteur droit 1854">
              <a:extLst>
                <a:ext uri="{FF2B5EF4-FFF2-40B4-BE49-F238E27FC236}">
                  <a16:creationId xmlns:a16="http://schemas.microsoft.com/office/drawing/2014/main" id="{C0FDAC56-8605-6D11-6911-E880654FD2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1950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4" name="Connecteur droit 1983">
              <a:extLst>
                <a:ext uri="{FF2B5EF4-FFF2-40B4-BE49-F238E27FC236}">
                  <a16:creationId xmlns:a16="http://schemas.microsoft.com/office/drawing/2014/main" id="{C634CB15-0B64-A108-0719-7F0300B5A8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90819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5" name="Connecteur droit 1984">
              <a:extLst>
                <a:ext uri="{FF2B5EF4-FFF2-40B4-BE49-F238E27FC236}">
                  <a16:creationId xmlns:a16="http://schemas.microsoft.com/office/drawing/2014/main" id="{B8AE3B0F-7FA3-2041-CF71-DFF194148B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915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6" name="Connecteur droit 1985">
              <a:extLst>
                <a:ext uri="{FF2B5EF4-FFF2-40B4-BE49-F238E27FC236}">
                  <a16:creationId xmlns:a16="http://schemas.microsoft.com/office/drawing/2014/main" id="{16047E74-B94E-0F85-B0A5-1C8A319BAD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06375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7" name="Connecteur droit 1986">
              <a:extLst>
                <a:ext uri="{FF2B5EF4-FFF2-40B4-BE49-F238E27FC236}">
                  <a16:creationId xmlns:a16="http://schemas.microsoft.com/office/drawing/2014/main" id="{74D81F48-02E6-0A62-583C-5BE4E9808A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4223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8" name="Connecteur droit 1987">
              <a:extLst>
                <a:ext uri="{FF2B5EF4-FFF2-40B4-BE49-F238E27FC236}">
                  <a16:creationId xmlns:a16="http://schemas.microsoft.com/office/drawing/2014/main" id="{288CD09C-E724-C979-B0EB-90672F069C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81111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9" name="Connecteur droit 1988">
              <a:extLst>
                <a:ext uri="{FF2B5EF4-FFF2-40B4-BE49-F238E27FC236}">
                  <a16:creationId xmlns:a16="http://schemas.microsoft.com/office/drawing/2014/main" id="{B87C631E-4AC5-09F1-C739-E65A16E8FC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34442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0" name="Connecteur droit 1989">
              <a:extLst>
                <a:ext uri="{FF2B5EF4-FFF2-40B4-BE49-F238E27FC236}">
                  <a16:creationId xmlns:a16="http://schemas.microsoft.com/office/drawing/2014/main" id="{3C3D8573-BC58-3229-5C87-0D7EA582D7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65046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1" name="Connecteur droit 1990">
              <a:extLst>
                <a:ext uri="{FF2B5EF4-FFF2-40B4-BE49-F238E27FC236}">
                  <a16:creationId xmlns:a16="http://schemas.microsoft.com/office/drawing/2014/main" id="{E075B3EB-2E2A-F05A-E1E6-66AAA95DE1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00408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2" name="Connecteur droit 1991">
              <a:extLst>
                <a:ext uri="{FF2B5EF4-FFF2-40B4-BE49-F238E27FC236}">
                  <a16:creationId xmlns:a16="http://schemas.microsoft.com/office/drawing/2014/main" id="{84D59F2C-5B4E-147D-C720-8A7D40FD82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40413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0" name="Connecteur droit 1999">
              <a:extLst>
                <a:ext uri="{FF2B5EF4-FFF2-40B4-BE49-F238E27FC236}">
                  <a16:creationId xmlns:a16="http://schemas.microsoft.com/office/drawing/2014/main" id="{1308FC1A-DFF6-10A5-89FB-A7883B6F8E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580334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7" name="Connecteur droit 2006">
              <a:extLst>
                <a:ext uri="{FF2B5EF4-FFF2-40B4-BE49-F238E27FC236}">
                  <a16:creationId xmlns:a16="http://schemas.microsoft.com/office/drawing/2014/main" id="{3D11E449-6F45-6855-9AB4-368CE5107C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33222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1" name="Connecteur droit 2010">
              <a:extLst>
                <a:ext uri="{FF2B5EF4-FFF2-40B4-BE49-F238E27FC236}">
                  <a16:creationId xmlns:a16="http://schemas.microsoft.com/office/drawing/2014/main" id="{4E66B57B-C6A3-6AAD-504B-3EEC521A44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63553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2" name="Connecteur droit 2011">
              <a:extLst>
                <a:ext uri="{FF2B5EF4-FFF2-40B4-BE49-F238E27FC236}">
                  <a16:creationId xmlns:a16="http://schemas.microsoft.com/office/drawing/2014/main" id="{77D6826C-0D7F-0BC7-60C4-713CF14B23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0114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3" name="Connecteur droit 2012">
              <a:extLst>
                <a:ext uri="{FF2B5EF4-FFF2-40B4-BE49-F238E27FC236}">
                  <a16:creationId xmlns:a16="http://schemas.microsoft.com/office/drawing/2014/main" id="{6D6BAD73-D40F-85E5-7CA3-3051F95F69F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9875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4" name="Connecteur droit 2013">
              <a:extLst>
                <a:ext uri="{FF2B5EF4-FFF2-40B4-BE49-F238E27FC236}">
                  <a16:creationId xmlns:a16="http://schemas.microsoft.com/office/drawing/2014/main" id="{7B70EDB4-44F9-5167-EEF8-C338F04AA1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7757" y="1609279"/>
              <a:ext cx="0" cy="612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06" name="Image 1805">
            <a:extLst>
              <a:ext uri="{FF2B5EF4-FFF2-40B4-BE49-F238E27FC236}">
                <a16:creationId xmlns:a16="http://schemas.microsoft.com/office/drawing/2014/main" id="{C6BF8E8A-0380-1EF4-EE0F-AC708836851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8530" y="2078433"/>
            <a:ext cx="127000" cy="152400"/>
          </a:xfrm>
          <a:prstGeom prst="rect">
            <a:avLst/>
          </a:prstGeom>
        </p:spPr>
      </p:pic>
      <p:pic>
        <p:nvPicPr>
          <p:cNvPr id="1807" name="Image 1806">
            <a:extLst>
              <a:ext uri="{FF2B5EF4-FFF2-40B4-BE49-F238E27FC236}">
                <a16:creationId xmlns:a16="http://schemas.microsoft.com/office/drawing/2014/main" id="{0BCE29F3-2668-B1C2-D48B-A58F9D4295C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1997" y="2078433"/>
            <a:ext cx="127000" cy="139700"/>
          </a:xfrm>
          <a:prstGeom prst="rect">
            <a:avLst/>
          </a:prstGeom>
        </p:spPr>
      </p:pic>
      <p:cxnSp>
        <p:nvCxnSpPr>
          <p:cNvPr id="1814" name="Connecteur droit 1813">
            <a:extLst>
              <a:ext uri="{FF2B5EF4-FFF2-40B4-BE49-F238E27FC236}">
                <a16:creationId xmlns:a16="http://schemas.microsoft.com/office/drawing/2014/main" id="{F801CAD5-66DA-6E91-54D0-2683F071639F}"/>
              </a:ext>
            </a:extLst>
          </p:cNvPr>
          <p:cNvCxnSpPr>
            <a:cxnSpLocks/>
          </p:cNvCxnSpPr>
          <p:nvPr/>
        </p:nvCxnSpPr>
        <p:spPr>
          <a:xfrm flipH="1">
            <a:off x="832030" y="1816223"/>
            <a:ext cx="3917" cy="25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6" name="Connecteur droit 1825">
            <a:extLst>
              <a:ext uri="{FF2B5EF4-FFF2-40B4-BE49-F238E27FC236}">
                <a16:creationId xmlns:a16="http://schemas.microsoft.com/office/drawing/2014/main" id="{17AADB2C-8946-DF35-0186-96DA28154B03}"/>
              </a:ext>
            </a:extLst>
          </p:cNvPr>
          <p:cNvCxnSpPr>
            <a:cxnSpLocks/>
          </p:cNvCxnSpPr>
          <p:nvPr/>
        </p:nvCxnSpPr>
        <p:spPr>
          <a:xfrm flipH="1">
            <a:off x="940804" y="1924223"/>
            <a:ext cx="3917" cy="14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7" name="Image 2056">
            <a:extLst>
              <a:ext uri="{FF2B5EF4-FFF2-40B4-BE49-F238E27FC236}">
                <a16:creationId xmlns:a16="http://schemas.microsoft.com/office/drawing/2014/main" id="{6C89C618-B50E-EA19-6FEF-B460CC77B09B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/>
          <a:stretch/>
        </p:blipFill>
        <p:spPr>
          <a:xfrm>
            <a:off x="3862699" y="4163321"/>
            <a:ext cx="2421651" cy="850461"/>
          </a:xfrm>
          <a:prstGeom prst="rect">
            <a:avLst/>
          </a:prstGeom>
        </p:spPr>
      </p:pic>
      <p:pic>
        <p:nvPicPr>
          <p:cNvPr id="2059" name="Image 2058">
            <a:extLst>
              <a:ext uri="{FF2B5EF4-FFF2-40B4-BE49-F238E27FC236}">
                <a16:creationId xmlns:a16="http://schemas.microsoft.com/office/drawing/2014/main" id="{165A7C19-A542-A3DB-9C10-25807954BDC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3787" y="4163321"/>
            <a:ext cx="2421651" cy="850461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2373C13A-717E-6F56-E360-D285B1488DEA}"/>
              </a:ext>
            </a:extLst>
          </p:cNvPr>
          <p:cNvSpPr txBox="1"/>
          <p:nvPr/>
        </p:nvSpPr>
        <p:spPr>
          <a:xfrm>
            <a:off x="4894243" y="3932051"/>
            <a:ext cx="4587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B36B9A-F8BB-656E-4877-95279A5AC7D2}"/>
              </a:ext>
            </a:extLst>
          </p:cNvPr>
          <p:cNvSpPr/>
          <p:nvPr/>
        </p:nvSpPr>
        <p:spPr>
          <a:xfrm>
            <a:off x="1026514" y="3641955"/>
            <a:ext cx="216000" cy="144000"/>
          </a:xfrm>
          <a:prstGeom prst="rect">
            <a:avLst/>
          </a:prstGeom>
          <a:solidFill>
            <a:srgbClr val="D13E45">
              <a:alpha val="75748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F73032-8D39-D6F8-CD5A-29912DA33043}"/>
              </a:ext>
            </a:extLst>
          </p:cNvPr>
          <p:cNvSpPr/>
          <p:nvPr/>
        </p:nvSpPr>
        <p:spPr>
          <a:xfrm>
            <a:off x="1860462" y="3641955"/>
            <a:ext cx="216000" cy="144000"/>
          </a:xfrm>
          <a:prstGeom prst="rect">
            <a:avLst/>
          </a:prstGeom>
          <a:solidFill>
            <a:srgbClr val="FFC0AE">
              <a:alpha val="76000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60A369-7981-658D-29AE-24F42404B7C5}"/>
              </a:ext>
            </a:extLst>
          </p:cNvPr>
          <p:cNvSpPr/>
          <p:nvPr/>
        </p:nvSpPr>
        <p:spPr>
          <a:xfrm>
            <a:off x="4141968" y="3641955"/>
            <a:ext cx="216000" cy="144000"/>
          </a:xfrm>
          <a:prstGeom prst="rect">
            <a:avLst/>
          </a:prstGeom>
          <a:solidFill>
            <a:srgbClr val="D13E45">
              <a:alpha val="76000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73DCF2-FE5B-3415-6489-067CF93C8D97}"/>
              </a:ext>
            </a:extLst>
          </p:cNvPr>
          <p:cNvSpPr/>
          <p:nvPr/>
        </p:nvSpPr>
        <p:spPr>
          <a:xfrm>
            <a:off x="4943971" y="3641955"/>
            <a:ext cx="216000" cy="144000"/>
          </a:xfrm>
          <a:prstGeom prst="rect">
            <a:avLst/>
          </a:prstGeom>
          <a:solidFill>
            <a:srgbClr val="FFC0AE">
              <a:alpha val="76000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5140A7F-5E6F-BFED-B447-DBD83A5E5C39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798610" y="2821884"/>
            <a:ext cx="692464" cy="71283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333D9CBC-B888-9051-E02E-D08F4D3F71DB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/>
          <a:stretch/>
        </p:blipFill>
        <p:spPr>
          <a:xfrm>
            <a:off x="1633964" y="2821884"/>
            <a:ext cx="692464" cy="71283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99AF16-0BF5-8EF1-E54F-674AF9259AA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520232" y="2821883"/>
            <a:ext cx="692464" cy="71283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6BF1B58-7CE0-C009-7330-AC8C2A1CC0D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899078" y="2821883"/>
            <a:ext cx="692464" cy="712831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3746470D-CE8A-49E8-A9BC-CC82FE0E9581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723515" y="2821883"/>
            <a:ext cx="692464" cy="712831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E322563-4AB7-7BC7-2D6B-FFC1DC74B27C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5536414" y="2821883"/>
            <a:ext cx="692464" cy="712831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0A8F417C-38AA-AD49-681A-48FBCE1844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002" y="3662253"/>
            <a:ext cx="152400" cy="114300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D27A0A77-D75C-1633-13D6-8E668B7E56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9672" y="3668603"/>
            <a:ext cx="152400" cy="10160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1F0AC3B4-0CBC-A373-062D-42461264C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614" y="3668603"/>
            <a:ext cx="152400" cy="101600"/>
          </a:xfrm>
          <a:prstGeom prst="rect">
            <a:avLst/>
          </a:prstGeom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8656AF67-C49E-5B87-792E-80743B86A7FB}"/>
              </a:ext>
            </a:extLst>
          </p:cNvPr>
          <p:cNvSpPr txBox="1"/>
          <p:nvPr/>
        </p:nvSpPr>
        <p:spPr>
          <a:xfrm>
            <a:off x="-3747" y="3406895"/>
            <a:ext cx="8767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346041F7-34C3-3A57-3219-D6A9A96B8FDB}"/>
              </a:ext>
            </a:extLst>
          </p:cNvPr>
          <p:cNvSpPr txBox="1"/>
          <p:nvPr/>
        </p:nvSpPr>
        <p:spPr>
          <a:xfrm>
            <a:off x="7404" y="2717750"/>
            <a:ext cx="8767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1000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2272B858-813F-5E9A-0D01-D71599E75F05}"/>
              </a:ext>
            </a:extLst>
          </p:cNvPr>
          <p:cNvSpPr txBox="1"/>
          <p:nvPr/>
        </p:nvSpPr>
        <p:spPr>
          <a:xfrm>
            <a:off x="714755" y="3517415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5A690B74-C36E-B6DC-03BA-7FF88CBEF2BF}"/>
              </a:ext>
            </a:extLst>
          </p:cNvPr>
          <p:cNvSpPr txBox="1"/>
          <p:nvPr/>
        </p:nvSpPr>
        <p:spPr>
          <a:xfrm>
            <a:off x="1265482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4FA82451-2255-C180-3442-90BFED9FDEDB}"/>
              </a:ext>
            </a:extLst>
          </p:cNvPr>
          <p:cNvSpPr txBox="1"/>
          <p:nvPr/>
        </p:nvSpPr>
        <p:spPr>
          <a:xfrm>
            <a:off x="1542975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EE3ECC77-DF61-E8C4-7D1E-3A950679ECE1}"/>
              </a:ext>
            </a:extLst>
          </p:cNvPr>
          <p:cNvSpPr txBox="1"/>
          <p:nvPr/>
        </p:nvSpPr>
        <p:spPr>
          <a:xfrm>
            <a:off x="2093702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126801BB-D282-DA16-6E42-721EC1F85F05}"/>
              </a:ext>
            </a:extLst>
          </p:cNvPr>
          <p:cNvSpPr txBox="1"/>
          <p:nvPr/>
        </p:nvSpPr>
        <p:spPr>
          <a:xfrm>
            <a:off x="2381190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DBBFBEE3-6702-2187-3294-6299C604CD53}"/>
              </a:ext>
            </a:extLst>
          </p:cNvPr>
          <p:cNvSpPr txBox="1"/>
          <p:nvPr/>
        </p:nvSpPr>
        <p:spPr>
          <a:xfrm>
            <a:off x="2981899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7A67BA2A-CC97-3F03-8980-CF134945DF0B}"/>
              </a:ext>
            </a:extLst>
          </p:cNvPr>
          <p:cNvSpPr txBox="1"/>
          <p:nvPr/>
        </p:nvSpPr>
        <p:spPr>
          <a:xfrm>
            <a:off x="3812493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38F51B79-1ECD-660D-077A-BD11169B9887}"/>
              </a:ext>
            </a:extLst>
          </p:cNvPr>
          <p:cNvSpPr txBox="1"/>
          <p:nvPr/>
        </p:nvSpPr>
        <p:spPr>
          <a:xfrm>
            <a:off x="4363220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1792" name="ZoneTexte 1791">
            <a:extLst>
              <a:ext uri="{FF2B5EF4-FFF2-40B4-BE49-F238E27FC236}">
                <a16:creationId xmlns:a16="http://schemas.microsoft.com/office/drawing/2014/main" id="{5656102E-9234-982A-58F4-A74221EE510A}"/>
              </a:ext>
            </a:extLst>
          </p:cNvPr>
          <p:cNvSpPr txBox="1"/>
          <p:nvPr/>
        </p:nvSpPr>
        <p:spPr>
          <a:xfrm>
            <a:off x="4629612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796" name="ZoneTexte 1795">
            <a:extLst>
              <a:ext uri="{FF2B5EF4-FFF2-40B4-BE49-F238E27FC236}">
                <a16:creationId xmlns:a16="http://schemas.microsoft.com/office/drawing/2014/main" id="{513D8FB7-B2BB-53B9-301E-C15FCB53D586}"/>
              </a:ext>
            </a:extLst>
          </p:cNvPr>
          <p:cNvSpPr txBox="1"/>
          <p:nvPr/>
        </p:nvSpPr>
        <p:spPr>
          <a:xfrm>
            <a:off x="5180339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1798" name="ZoneTexte 1797">
            <a:extLst>
              <a:ext uri="{FF2B5EF4-FFF2-40B4-BE49-F238E27FC236}">
                <a16:creationId xmlns:a16="http://schemas.microsoft.com/office/drawing/2014/main" id="{CB222381-3F57-798A-349F-8FF1B473ADFD}"/>
              </a:ext>
            </a:extLst>
          </p:cNvPr>
          <p:cNvSpPr txBox="1"/>
          <p:nvPr/>
        </p:nvSpPr>
        <p:spPr>
          <a:xfrm>
            <a:off x="5454382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1800" name="ZoneTexte 1799">
            <a:extLst>
              <a:ext uri="{FF2B5EF4-FFF2-40B4-BE49-F238E27FC236}">
                <a16:creationId xmlns:a16="http://schemas.microsoft.com/office/drawing/2014/main" id="{8A518DE3-503B-0F66-B671-FB99FBE8F704}"/>
              </a:ext>
            </a:extLst>
          </p:cNvPr>
          <p:cNvSpPr txBox="1"/>
          <p:nvPr/>
        </p:nvSpPr>
        <p:spPr>
          <a:xfrm>
            <a:off x="5997425" y="3482693"/>
            <a:ext cx="3255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pic>
        <p:nvPicPr>
          <p:cNvPr id="1803" name="Image 1802">
            <a:extLst>
              <a:ext uri="{FF2B5EF4-FFF2-40B4-BE49-F238E27FC236}">
                <a16:creationId xmlns:a16="http://schemas.microsoft.com/office/drawing/2014/main" id="{A226CC8B-FDE8-6BC2-D064-83BA02D7FA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0924" y="3661907"/>
            <a:ext cx="152400" cy="114300"/>
          </a:xfrm>
          <a:prstGeom prst="rect">
            <a:avLst/>
          </a:prstGeom>
        </p:spPr>
      </p:pic>
      <p:pic>
        <p:nvPicPr>
          <p:cNvPr id="1804" name="Image 1803">
            <a:extLst>
              <a:ext uri="{FF2B5EF4-FFF2-40B4-BE49-F238E27FC236}">
                <a16:creationId xmlns:a16="http://schemas.microsoft.com/office/drawing/2014/main" id="{F8AA29FE-7776-E6CF-DBBC-CDA6766E40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8412" y="3668257"/>
            <a:ext cx="152400" cy="101600"/>
          </a:xfrm>
          <a:prstGeom prst="rect">
            <a:avLst/>
          </a:prstGeom>
        </p:spPr>
      </p:pic>
      <p:pic>
        <p:nvPicPr>
          <p:cNvPr id="1808" name="Image 1807">
            <a:extLst>
              <a:ext uri="{FF2B5EF4-FFF2-40B4-BE49-F238E27FC236}">
                <a16:creationId xmlns:a16="http://schemas.microsoft.com/office/drawing/2014/main" id="{D85CF40F-29EC-BE3E-72AF-7C87F0EA24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1732" y="3668257"/>
            <a:ext cx="152400" cy="101600"/>
          </a:xfrm>
          <a:prstGeom prst="rect">
            <a:avLst/>
          </a:prstGeom>
        </p:spPr>
      </p:pic>
      <p:sp>
        <p:nvSpPr>
          <p:cNvPr id="1810" name="Rectangle 1809">
            <a:extLst>
              <a:ext uri="{FF2B5EF4-FFF2-40B4-BE49-F238E27FC236}">
                <a16:creationId xmlns:a16="http://schemas.microsoft.com/office/drawing/2014/main" id="{7112B879-6DBE-957E-06EF-AC2D35EBC1EB}"/>
              </a:ext>
            </a:extLst>
          </p:cNvPr>
          <p:cNvSpPr/>
          <p:nvPr/>
        </p:nvSpPr>
        <p:spPr>
          <a:xfrm>
            <a:off x="5809349" y="3641955"/>
            <a:ext cx="216000" cy="1440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1" name="ZoneTexte 1810">
            <a:extLst>
              <a:ext uri="{FF2B5EF4-FFF2-40B4-BE49-F238E27FC236}">
                <a16:creationId xmlns:a16="http://schemas.microsoft.com/office/drawing/2014/main" id="{24ECE5CE-774B-0B6D-E513-330B512C1D31}"/>
              </a:ext>
            </a:extLst>
          </p:cNvPr>
          <p:cNvSpPr txBox="1"/>
          <p:nvPr/>
        </p:nvSpPr>
        <p:spPr>
          <a:xfrm rot="16200000">
            <a:off x="28294" y="3239887"/>
            <a:ext cx="8767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# weights</a:t>
            </a:r>
          </a:p>
        </p:txBody>
      </p:sp>
      <p:sp>
        <p:nvSpPr>
          <p:cNvPr id="1813" name="ZoneTexte 1812">
            <a:extLst>
              <a:ext uri="{FF2B5EF4-FFF2-40B4-BE49-F238E27FC236}">
                <a16:creationId xmlns:a16="http://schemas.microsoft.com/office/drawing/2014/main" id="{D7BC900C-0BE5-BF38-BCA8-DF18AB000EE3}"/>
              </a:ext>
            </a:extLst>
          </p:cNvPr>
          <p:cNvSpPr txBox="1"/>
          <p:nvPr/>
        </p:nvSpPr>
        <p:spPr>
          <a:xfrm>
            <a:off x="161804" y="2394356"/>
            <a:ext cx="266420" cy="2308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CCAA031-DC87-6E0C-CED1-48A6544DCA91}"/>
              </a:ext>
            </a:extLst>
          </p:cNvPr>
          <p:cNvSpPr/>
          <p:nvPr/>
        </p:nvSpPr>
        <p:spPr>
          <a:xfrm>
            <a:off x="788950" y="2542116"/>
            <a:ext cx="2385174" cy="15377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093F6F7-FC17-C118-9565-0F173AF007A0}"/>
              </a:ext>
            </a:extLst>
          </p:cNvPr>
          <p:cNvSpPr/>
          <p:nvPr/>
        </p:nvSpPr>
        <p:spPr>
          <a:xfrm>
            <a:off x="3878058" y="2542116"/>
            <a:ext cx="2406292" cy="15095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7D33BF19-F573-1E0B-7E76-20F00D2EB852}"/>
              </a:ext>
            </a:extLst>
          </p:cNvPr>
          <p:cNvSpPr txBox="1"/>
          <p:nvPr/>
        </p:nvSpPr>
        <p:spPr>
          <a:xfrm>
            <a:off x="1781568" y="2490555"/>
            <a:ext cx="4491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E7CB0783-E443-DD9E-D775-B0F0D7CC07B4}"/>
              </a:ext>
            </a:extLst>
          </p:cNvPr>
          <p:cNvSpPr txBox="1"/>
          <p:nvPr/>
        </p:nvSpPr>
        <p:spPr>
          <a:xfrm>
            <a:off x="4894243" y="2499401"/>
            <a:ext cx="4587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277B3C2-49E9-3ABF-E77A-5C9CEAE3F204}"/>
              </a:ext>
            </a:extLst>
          </p:cNvPr>
          <p:cNvSpPr/>
          <p:nvPr/>
        </p:nvSpPr>
        <p:spPr>
          <a:xfrm>
            <a:off x="798610" y="5488709"/>
            <a:ext cx="2385174" cy="15377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D1F7A0D-2BDB-E916-D9B4-779581E43347}"/>
              </a:ext>
            </a:extLst>
          </p:cNvPr>
          <p:cNvSpPr/>
          <p:nvPr/>
        </p:nvSpPr>
        <p:spPr>
          <a:xfrm>
            <a:off x="3887718" y="5488709"/>
            <a:ext cx="2406292" cy="150957"/>
          </a:xfrm>
          <a:prstGeom prst="rect">
            <a:avLst/>
          </a:prstGeom>
          <a:solidFill>
            <a:srgbClr val="BDD7E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54A7D646-54FE-CF9C-C449-AA4483073339}"/>
              </a:ext>
            </a:extLst>
          </p:cNvPr>
          <p:cNvSpPr txBox="1"/>
          <p:nvPr/>
        </p:nvSpPr>
        <p:spPr>
          <a:xfrm>
            <a:off x="1791228" y="5437148"/>
            <a:ext cx="4491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22D7A993-C087-2288-1E42-ADE19C0B4A45}"/>
              </a:ext>
            </a:extLst>
          </p:cNvPr>
          <p:cNvSpPr txBox="1"/>
          <p:nvPr/>
        </p:nvSpPr>
        <p:spPr>
          <a:xfrm>
            <a:off x="4903903" y="5445994"/>
            <a:ext cx="4587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99FFAD76-1757-0C70-F96D-B69B66548BB9}"/>
              </a:ext>
            </a:extLst>
          </p:cNvPr>
          <p:cNvSpPr txBox="1"/>
          <p:nvPr/>
        </p:nvSpPr>
        <p:spPr>
          <a:xfrm>
            <a:off x="2806907" y="7259819"/>
            <a:ext cx="6374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R=0.9100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E49A25E6-BA3B-FC1D-7AC4-E3EAB46FF582}"/>
              </a:ext>
            </a:extLst>
          </p:cNvPr>
          <p:cNvSpPr txBox="1"/>
          <p:nvPr/>
        </p:nvSpPr>
        <p:spPr>
          <a:xfrm>
            <a:off x="5899025" y="7259819"/>
            <a:ext cx="6374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R=0.9983</a:t>
            </a:r>
          </a:p>
        </p:txBody>
      </p:sp>
    </p:spTree>
    <p:extLst>
      <p:ext uri="{BB962C8B-B14F-4D97-AF65-F5344CB8AC3E}">
        <p14:creationId xmlns:p14="http://schemas.microsoft.com/office/powerpoint/2010/main" val="185136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 31">
            <a:extLst>
              <a:ext uri="{FF2B5EF4-FFF2-40B4-BE49-F238E27FC236}">
                <a16:creationId xmlns:a16="http://schemas.microsoft.com/office/drawing/2014/main" id="{3DC909FA-5452-27EE-1836-66A7E9C8C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48" y="1204571"/>
            <a:ext cx="3946056" cy="668823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BB8D0B5E-D3D4-21AE-92F7-D359383DA869}"/>
              </a:ext>
            </a:extLst>
          </p:cNvPr>
          <p:cNvSpPr/>
          <p:nvPr/>
        </p:nvSpPr>
        <p:spPr>
          <a:xfrm>
            <a:off x="553873" y="1165735"/>
            <a:ext cx="3917290" cy="306719"/>
          </a:xfrm>
          <a:prstGeom prst="rect">
            <a:avLst/>
          </a:prstGeom>
          <a:solidFill>
            <a:srgbClr val="D13E45">
              <a:alpha val="30000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52B8AB0-B413-D9BD-0708-A35DB7641710}"/>
              </a:ext>
            </a:extLst>
          </p:cNvPr>
          <p:cNvSpPr/>
          <p:nvPr/>
        </p:nvSpPr>
        <p:spPr>
          <a:xfrm>
            <a:off x="553871" y="1475600"/>
            <a:ext cx="3917291" cy="196028"/>
          </a:xfrm>
          <a:prstGeom prst="rect">
            <a:avLst/>
          </a:prstGeom>
          <a:solidFill>
            <a:srgbClr val="F69D87">
              <a:alpha val="30000"/>
            </a:srgb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4432044-8B4E-91DE-4245-B0D8330425B3}"/>
              </a:ext>
            </a:extLst>
          </p:cNvPr>
          <p:cNvSpPr/>
          <p:nvPr/>
        </p:nvSpPr>
        <p:spPr>
          <a:xfrm>
            <a:off x="2565544" y="4499089"/>
            <a:ext cx="63443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Helvetica" pitchFamily="2" charset="0"/>
                <a:cs typeface="Helvetica" panose="020B0604020202020204" pitchFamily="34" charset="0"/>
              </a:rPr>
              <a:t>strong</a:t>
            </a:r>
          </a:p>
        </p:txBody>
      </p:sp>
      <p:sp>
        <p:nvSpPr>
          <p:cNvPr id="3" name="Forme libre 96">
            <a:extLst>
              <a:ext uri="{FF2B5EF4-FFF2-40B4-BE49-F238E27FC236}">
                <a16:creationId xmlns:a16="http://schemas.microsoft.com/office/drawing/2014/main" id="{C53A842E-82DA-72BA-BDB8-7E9F8066848B}"/>
              </a:ext>
            </a:extLst>
          </p:cNvPr>
          <p:cNvSpPr/>
          <p:nvPr/>
        </p:nvSpPr>
        <p:spPr>
          <a:xfrm rot="10800000">
            <a:off x="2522680" y="5291304"/>
            <a:ext cx="356400" cy="360000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F69D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rgbClr val="F69D87"/>
              </a:solidFill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DAE13F-EEE9-3D1F-4607-90D8BE17806C}"/>
              </a:ext>
            </a:extLst>
          </p:cNvPr>
          <p:cNvSpPr/>
          <p:nvPr/>
        </p:nvSpPr>
        <p:spPr>
          <a:xfrm>
            <a:off x="2566816" y="4677640"/>
            <a:ext cx="6344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Helvetica Light" panose="020B0403020202020204" pitchFamily="34" charset="0"/>
                <a:cs typeface="Helvetica" panose="020B0604020202020204" pitchFamily="34" charset="0"/>
              </a:rPr>
              <a:t>∆w</a:t>
            </a:r>
          </a:p>
        </p:txBody>
      </p:sp>
      <p:sp>
        <p:nvSpPr>
          <p:cNvPr id="5" name="Forme libre 746">
            <a:extLst>
              <a:ext uri="{FF2B5EF4-FFF2-40B4-BE49-F238E27FC236}">
                <a16:creationId xmlns:a16="http://schemas.microsoft.com/office/drawing/2014/main" id="{9F8EF92B-E0A2-EEB9-C547-AAAD3B34E55E}"/>
              </a:ext>
            </a:extLst>
          </p:cNvPr>
          <p:cNvSpPr/>
          <p:nvPr/>
        </p:nvSpPr>
        <p:spPr>
          <a:xfrm>
            <a:off x="2879312" y="5179614"/>
            <a:ext cx="356400" cy="108000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D13E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660680-F061-21CA-4585-87B105787C20}"/>
              </a:ext>
            </a:extLst>
          </p:cNvPr>
          <p:cNvSpPr/>
          <p:nvPr/>
        </p:nvSpPr>
        <p:spPr>
          <a:xfrm>
            <a:off x="1324539" y="4818355"/>
            <a:ext cx="634431" cy="2308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solidFill>
                  <a:srgbClr val="D13E45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A</a:t>
            </a:r>
            <a:r>
              <a:rPr lang="en-US" sz="900" baseline="30000" dirty="0">
                <a:solidFill>
                  <a:srgbClr val="D13E45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+</a:t>
            </a:r>
            <a:r>
              <a:rPr lang="en-US" sz="900" dirty="0">
                <a:solidFill>
                  <a:srgbClr val="D13E45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(1-w)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3F76EC2B-1583-66A0-5201-1FFED9628BBB}"/>
              </a:ext>
            </a:extLst>
          </p:cNvPr>
          <p:cNvCxnSpPr>
            <a:cxnSpLocks/>
          </p:cNvCxnSpPr>
          <p:nvPr/>
        </p:nvCxnSpPr>
        <p:spPr>
          <a:xfrm>
            <a:off x="2882255" y="4858759"/>
            <a:ext cx="0" cy="864000"/>
          </a:xfrm>
          <a:prstGeom prst="line">
            <a:avLst/>
          </a:prstGeom>
          <a:ln w="9525">
            <a:solidFill>
              <a:schemeClr val="tx1"/>
            </a:solidFill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9B5CA281-4C6A-953A-A4E9-54F8AE5792E3}"/>
              </a:ext>
            </a:extLst>
          </p:cNvPr>
          <p:cNvCxnSpPr>
            <a:cxnSpLocks/>
          </p:cNvCxnSpPr>
          <p:nvPr/>
        </p:nvCxnSpPr>
        <p:spPr>
          <a:xfrm>
            <a:off x="2450255" y="5290759"/>
            <a:ext cx="864000" cy="0"/>
          </a:xfrm>
          <a:prstGeom prst="line">
            <a:avLst/>
          </a:prstGeom>
          <a:ln w="9525"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A439F18A-10C0-8C2A-A38A-C73F687C8603}"/>
              </a:ext>
            </a:extLst>
          </p:cNvPr>
          <p:cNvSpPr/>
          <p:nvPr/>
        </p:nvSpPr>
        <p:spPr>
          <a:xfrm>
            <a:off x="1598305" y="4499089"/>
            <a:ext cx="63443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Helvetica" pitchFamily="2" charset="0"/>
                <a:cs typeface="Helvetica" panose="020B0604020202020204" pitchFamily="34" charset="0"/>
              </a:rPr>
              <a:t>weak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2CAA87-D9A8-41B3-44B3-5254F1E1E853}"/>
              </a:ext>
            </a:extLst>
          </p:cNvPr>
          <p:cNvSpPr/>
          <p:nvPr/>
        </p:nvSpPr>
        <p:spPr>
          <a:xfrm>
            <a:off x="1156534" y="5292940"/>
            <a:ext cx="8024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solidFill>
                  <a:srgbClr val="F69D87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A</a:t>
            </a:r>
            <a:r>
              <a:rPr lang="en-US" sz="900" baseline="30000" dirty="0">
                <a:solidFill>
                  <a:srgbClr val="F69D87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- </a:t>
            </a:r>
            <a:r>
              <a:rPr lang="en-US" sz="900" dirty="0">
                <a:solidFill>
                  <a:srgbClr val="F69D87"/>
                </a:solidFill>
                <a:latin typeface="Helvetica Light" panose="020B0403020202020204" pitchFamily="34" charset="0"/>
                <a:cs typeface="Helvetica" panose="020B0604020202020204" pitchFamily="34" charset="0"/>
              </a:rPr>
              <a:t>w</a:t>
            </a:r>
          </a:p>
        </p:txBody>
      </p:sp>
      <p:sp>
        <p:nvSpPr>
          <p:cNvPr id="11" name="Forme libre 96">
            <a:extLst>
              <a:ext uri="{FF2B5EF4-FFF2-40B4-BE49-F238E27FC236}">
                <a16:creationId xmlns:a16="http://schemas.microsoft.com/office/drawing/2014/main" id="{9EF30DC4-0EB0-CC7B-9C02-9E51EF2D25DF}"/>
              </a:ext>
            </a:extLst>
          </p:cNvPr>
          <p:cNvSpPr/>
          <p:nvPr/>
        </p:nvSpPr>
        <p:spPr>
          <a:xfrm>
            <a:off x="1918486" y="4932752"/>
            <a:ext cx="356400" cy="360000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D13E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FF1699-6425-F012-DFB9-CD97E0D7D318}"/>
              </a:ext>
            </a:extLst>
          </p:cNvPr>
          <p:cNvSpPr/>
          <p:nvPr/>
        </p:nvSpPr>
        <p:spPr>
          <a:xfrm>
            <a:off x="1602195" y="4677640"/>
            <a:ext cx="6344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Helvetica Light" panose="020B0403020202020204" pitchFamily="34" charset="0"/>
                <a:cs typeface="Helvetica" panose="020B0604020202020204" pitchFamily="34" charset="0"/>
              </a:rPr>
              <a:t>∆w</a:t>
            </a:r>
          </a:p>
        </p:txBody>
      </p:sp>
      <p:sp>
        <p:nvSpPr>
          <p:cNvPr id="13" name="Forme libre 746">
            <a:extLst>
              <a:ext uri="{FF2B5EF4-FFF2-40B4-BE49-F238E27FC236}">
                <a16:creationId xmlns:a16="http://schemas.microsoft.com/office/drawing/2014/main" id="{56EAE8DA-1ADF-3B43-ECE5-076FE3092EE7}"/>
              </a:ext>
            </a:extLst>
          </p:cNvPr>
          <p:cNvSpPr/>
          <p:nvPr/>
        </p:nvSpPr>
        <p:spPr>
          <a:xfrm rot="10800000">
            <a:off x="1488664" y="5288957"/>
            <a:ext cx="429828" cy="108581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F69D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A86C1C66-0BA6-4C72-1B4A-29DF25C0DD3E}"/>
              </a:ext>
            </a:extLst>
          </p:cNvPr>
          <p:cNvCxnSpPr>
            <a:cxnSpLocks/>
          </p:cNvCxnSpPr>
          <p:nvPr/>
        </p:nvCxnSpPr>
        <p:spPr>
          <a:xfrm>
            <a:off x="1486028" y="5290759"/>
            <a:ext cx="864000" cy="0"/>
          </a:xfrm>
          <a:prstGeom prst="line">
            <a:avLst/>
          </a:prstGeom>
          <a:ln w="9525"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406E9286-AE87-2DE2-2BE4-560C27566C7B}"/>
              </a:ext>
            </a:extLst>
          </p:cNvPr>
          <p:cNvCxnSpPr>
            <a:cxnSpLocks/>
          </p:cNvCxnSpPr>
          <p:nvPr/>
        </p:nvCxnSpPr>
        <p:spPr>
          <a:xfrm>
            <a:off x="1918028" y="4858759"/>
            <a:ext cx="0" cy="864000"/>
          </a:xfrm>
          <a:prstGeom prst="line">
            <a:avLst/>
          </a:prstGeom>
          <a:ln w="9525">
            <a:solidFill>
              <a:schemeClr val="tx1"/>
            </a:solidFill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4AF227C-AB95-12B0-A181-DC6D1ABF84FC}"/>
              </a:ext>
            </a:extLst>
          </p:cNvPr>
          <p:cNvSpPr/>
          <p:nvPr/>
        </p:nvSpPr>
        <p:spPr>
          <a:xfrm>
            <a:off x="3343955" y="4499089"/>
            <a:ext cx="105455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latin typeface="Helvetica" pitchFamily="2" charset="0"/>
                <a:cs typeface="Helvetica" panose="020B0604020202020204" pitchFamily="34" charset="0"/>
              </a:rPr>
              <a:t>steady-state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61E9FE-FB2B-32FC-A577-9B58EDCD3EF2}"/>
              </a:ext>
            </a:extLst>
          </p:cNvPr>
          <p:cNvSpPr/>
          <p:nvPr/>
        </p:nvSpPr>
        <p:spPr>
          <a:xfrm>
            <a:off x="4113431" y="5276478"/>
            <a:ext cx="357731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latin typeface="Helvetica Light" panose="020B0403020202020204" pitchFamily="34" charset="0"/>
                <a:cs typeface="Helvetica" panose="020B0604020202020204" pitchFamily="34" charset="0"/>
              </a:rPr>
              <a:t>∆t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012176-220F-41E0-4A0C-4531E1EAFCEB}"/>
              </a:ext>
            </a:extLst>
          </p:cNvPr>
          <p:cNvSpPr/>
          <p:nvPr/>
        </p:nvSpPr>
        <p:spPr>
          <a:xfrm>
            <a:off x="3556917" y="4677640"/>
            <a:ext cx="6344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Helvetica Light" panose="020B0403020202020204" pitchFamily="34" charset="0"/>
                <a:cs typeface="Helvetica" panose="020B0604020202020204" pitchFamily="34" charset="0"/>
              </a:rPr>
              <a:t>∆w</a:t>
            </a:r>
          </a:p>
        </p:txBody>
      </p:sp>
      <p:sp>
        <p:nvSpPr>
          <p:cNvPr id="19" name="Forme libre 96">
            <a:extLst>
              <a:ext uri="{FF2B5EF4-FFF2-40B4-BE49-F238E27FC236}">
                <a16:creationId xmlns:a16="http://schemas.microsoft.com/office/drawing/2014/main" id="{C73A1EE3-13B1-F0FF-66A2-7A72B661E552}"/>
              </a:ext>
            </a:extLst>
          </p:cNvPr>
          <p:cNvSpPr/>
          <p:nvPr/>
        </p:nvSpPr>
        <p:spPr>
          <a:xfrm rot="10800000">
            <a:off x="3519012" y="5293664"/>
            <a:ext cx="355982" cy="288000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F69D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solidFill>
                <a:srgbClr val="F69D87"/>
              </a:solidFill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0" name="Forme libre 96">
            <a:extLst>
              <a:ext uri="{FF2B5EF4-FFF2-40B4-BE49-F238E27FC236}">
                <a16:creationId xmlns:a16="http://schemas.microsoft.com/office/drawing/2014/main" id="{BFA19104-465F-D73F-301C-3008D0058624}"/>
              </a:ext>
            </a:extLst>
          </p:cNvPr>
          <p:cNvSpPr/>
          <p:nvPr/>
        </p:nvSpPr>
        <p:spPr>
          <a:xfrm>
            <a:off x="3879086" y="5000453"/>
            <a:ext cx="357729" cy="288000"/>
          </a:xfrm>
          <a:custGeom>
            <a:avLst/>
            <a:gdLst>
              <a:gd name="connsiteX0" fmla="*/ 0 w 1165253"/>
              <a:gd name="connsiteY0" fmla="*/ 0 h 954860"/>
              <a:gd name="connsiteX1" fmla="*/ 299405 w 1165253"/>
              <a:gd name="connsiteY1" fmla="*/ 663547 h 954860"/>
              <a:gd name="connsiteX2" fmla="*/ 1165253 w 1165253"/>
              <a:gd name="connsiteY2" fmla="*/ 954860 h 95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65253" h="954860">
                <a:moveTo>
                  <a:pt x="0" y="0"/>
                </a:moveTo>
                <a:cubicBezTo>
                  <a:pt x="52598" y="252202"/>
                  <a:pt x="105196" y="504404"/>
                  <a:pt x="299405" y="663547"/>
                </a:cubicBezTo>
                <a:cubicBezTo>
                  <a:pt x="493614" y="822690"/>
                  <a:pt x="829433" y="888775"/>
                  <a:pt x="1165253" y="954860"/>
                </a:cubicBezTo>
              </a:path>
            </a:pathLst>
          </a:custGeom>
          <a:noFill/>
          <a:ln w="12700">
            <a:solidFill>
              <a:srgbClr val="D13E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Helvetica Light" panose="020B0403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5F1032E7-D19C-6E36-02DB-F7692416CB1D}"/>
              </a:ext>
            </a:extLst>
          </p:cNvPr>
          <p:cNvCxnSpPr>
            <a:cxnSpLocks/>
          </p:cNvCxnSpPr>
          <p:nvPr/>
        </p:nvCxnSpPr>
        <p:spPr>
          <a:xfrm>
            <a:off x="3444055" y="5290759"/>
            <a:ext cx="864000" cy="0"/>
          </a:xfrm>
          <a:prstGeom prst="line">
            <a:avLst/>
          </a:prstGeom>
          <a:ln w="9525"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9694B15B-29A5-BAE6-52B9-570D04DFA73A}"/>
              </a:ext>
            </a:extLst>
          </p:cNvPr>
          <p:cNvCxnSpPr>
            <a:cxnSpLocks/>
          </p:cNvCxnSpPr>
          <p:nvPr/>
        </p:nvCxnSpPr>
        <p:spPr>
          <a:xfrm>
            <a:off x="3876055" y="4858759"/>
            <a:ext cx="0" cy="864000"/>
          </a:xfrm>
          <a:prstGeom prst="line">
            <a:avLst/>
          </a:prstGeom>
          <a:ln w="9525">
            <a:solidFill>
              <a:schemeClr val="tx1"/>
            </a:solidFill>
            <a:headEnd type="triangl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id="{2B3556CE-AD63-F498-8617-68443E1F8680}"/>
              </a:ext>
            </a:extLst>
          </p:cNvPr>
          <p:cNvCxnSpPr>
            <a:cxnSpLocks/>
          </p:cNvCxnSpPr>
          <p:nvPr/>
        </p:nvCxnSpPr>
        <p:spPr>
          <a:xfrm>
            <a:off x="1889931" y="5405503"/>
            <a:ext cx="637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B3D6A25E-E232-DA9E-3428-1FF4BB4F425D}"/>
              </a:ext>
            </a:extLst>
          </p:cNvPr>
          <p:cNvCxnSpPr>
            <a:cxnSpLocks/>
          </p:cNvCxnSpPr>
          <p:nvPr/>
        </p:nvCxnSpPr>
        <p:spPr>
          <a:xfrm>
            <a:off x="2847224" y="5648856"/>
            <a:ext cx="637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>
            <a:extLst>
              <a:ext uri="{FF2B5EF4-FFF2-40B4-BE49-F238E27FC236}">
                <a16:creationId xmlns:a16="http://schemas.microsoft.com/office/drawing/2014/main" id="{6644F860-FFEC-C3D7-8A80-D8738F0B2916}"/>
              </a:ext>
            </a:extLst>
          </p:cNvPr>
          <p:cNvCxnSpPr>
            <a:cxnSpLocks/>
          </p:cNvCxnSpPr>
          <p:nvPr/>
        </p:nvCxnSpPr>
        <p:spPr>
          <a:xfrm>
            <a:off x="3843497" y="5591323"/>
            <a:ext cx="63712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8780D7E6-D735-6DEA-EA06-0982FD7ED860}"/>
              </a:ext>
            </a:extLst>
          </p:cNvPr>
          <p:cNvCxnSpPr>
            <a:cxnSpLocks/>
          </p:cNvCxnSpPr>
          <p:nvPr/>
        </p:nvCxnSpPr>
        <p:spPr>
          <a:xfrm>
            <a:off x="1887783" y="4933431"/>
            <a:ext cx="637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FED74B6D-8915-03DB-06D9-EBFF71460D1A}"/>
              </a:ext>
            </a:extLst>
          </p:cNvPr>
          <p:cNvCxnSpPr>
            <a:cxnSpLocks/>
          </p:cNvCxnSpPr>
          <p:nvPr/>
        </p:nvCxnSpPr>
        <p:spPr>
          <a:xfrm>
            <a:off x="2848551" y="5184241"/>
            <a:ext cx="637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4413CFEF-7BD1-CD94-3A58-AAEDB2AC6D51}"/>
              </a:ext>
            </a:extLst>
          </p:cNvPr>
          <p:cNvCxnSpPr>
            <a:cxnSpLocks/>
          </p:cNvCxnSpPr>
          <p:nvPr/>
        </p:nvCxnSpPr>
        <p:spPr>
          <a:xfrm>
            <a:off x="3844689" y="5000453"/>
            <a:ext cx="637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ZoneTexte 50">
            <a:extLst>
              <a:ext uri="{FF2B5EF4-FFF2-40B4-BE49-F238E27FC236}">
                <a16:creationId xmlns:a16="http://schemas.microsoft.com/office/drawing/2014/main" id="{EF7F4490-CA7D-C64A-E5AD-08B7C9E0858C}"/>
              </a:ext>
            </a:extLst>
          </p:cNvPr>
          <p:cNvSpPr txBox="1"/>
          <p:nvPr/>
        </p:nvSpPr>
        <p:spPr>
          <a:xfrm>
            <a:off x="1271459" y="3984504"/>
            <a:ext cx="28477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Phenomenological plasticity rule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BA055A42-107A-B7FF-9F3C-23B16FB2EEAD}"/>
              </a:ext>
            </a:extLst>
          </p:cNvPr>
          <p:cNvSpPr txBox="1"/>
          <p:nvPr/>
        </p:nvSpPr>
        <p:spPr>
          <a:xfrm>
            <a:off x="1324539" y="4203056"/>
            <a:ext cx="8767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Soft bound</a:t>
            </a:r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CBAADB60-A1E5-D53F-1AA0-D7FE3798C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9144" y="3270208"/>
            <a:ext cx="2247900" cy="109828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5C71FEDA-5629-1EA7-FD98-47B7464051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9011" y="2864165"/>
            <a:ext cx="22479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31662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25723</TotalTime>
  <Words>151</Words>
  <Application>Microsoft Macintosh PowerPoint</Application>
  <PresentationFormat>Format A4 (210 x 297 mm)</PresentationFormat>
  <Paragraphs>85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Helvetica Light</vt:lpstr>
      <vt:lpstr>Helvetica Neue Light</vt:lpstr>
      <vt:lpstr>Helvetica Neue Medium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Kathleen Jacquerie</dc:creator>
  <cp:lastModifiedBy>Kathleen Jacquerie</cp:lastModifiedBy>
  <cp:revision>261</cp:revision>
  <dcterms:created xsi:type="dcterms:W3CDTF">2022-11-18T05:31:33Z</dcterms:created>
  <dcterms:modified xsi:type="dcterms:W3CDTF">2024-06-02T20:14:12Z</dcterms:modified>
</cp:coreProperties>
</file>

<file path=docProps/thumbnail.jpeg>
</file>